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374" autoAdjust="0"/>
    <p:restoredTop sz="94660"/>
  </p:normalViewPr>
  <p:slideViewPr>
    <p:cSldViewPr snapToGrid="0">
      <p:cViewPr>
        <p:scale>
          <a:sx n="50" d="100"/>
          <a:sy n="50" d="100"/>
        </p:scale>
        <p:origin x="389" y="-4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070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12942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755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7227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>
                    <a:tint val="82000"/>
                  </a:schemeClr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82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82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21982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3543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7142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912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042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5487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3393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C0A99BD-51FB-4C07-97E5-16F4D2C4DB54}" type="datetimeFigureOut">
              <a:rPr lang="en-GB" smtClean="0"/>
              <a:t>23/05/2024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80AB56-B284-4CC4-AA90-911DE7095187}" type="slidenum">
              <a:rPr lang="en-GB" smtClean="0"/>
              <a:t>‹N›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932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>
            <a:extLst>
              <a:ext uri="{FF2B5EF4-FFF2-40B4-BE49-F238E27FC236}">
                <a16:creationId xmlns:a16="http://schemas.microsoft.com/office/drawing/2014/main" id="{21C06D28-6954-F2F2-10E3-CCA4D87F8B6B}"/>
              </a:ext>
            </a:extLst>
          </p:cNvPr>
          <p:cNvSpPr txBox="1"/>
          <p:nvPr/>
        </p:nvSpPr>
        <p:spPr>
          <a:xfrm>
            <a:off x="6682153" y="751228"/>
            <a:ext cx="18100432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400" b="1" dirty="0">
                <a:latin typeface="Calibri" panose="020F0502020204030204" pitchFamily="34" charset="0"/>
                <a:cs typeface="Calibri" panose="020F0502020204030204" pitchFamily="34" charset="0"/>
              </a:rPr>
              <a:t>Session 9 - Technological and Methodological Innovation in Underwater Surveys and Data Analysis</a:t>
            </a:r>
            <a:endParaRPr lang="en-GB" sz="3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6EB11E5E-A457-DECB-5AEE-1BF0412450E6}"/>
              </a:ext>
            </a:extLst>
          </p:cNvPr>
          <p:cNvSpPr txBox="1"/>
          <p:nvPr/>
        </p:nvSpPr>
        <p:spPr>
          <a:xfrm>
            <a:off x="6682153" y="1642184"/>
            <a:ext cx="18100432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  <a:t>Title... this is just an example </a:t>
            </a:r>
          </a:p>
          <a:p>
            <a:pPr algn="ctr"/>
            <a:r>
              <a:rPr lang="en-US" sz="6600" b="1" dirty="0">
                <a:latin typeface="Calibri" panose="020F0502020204030204" pitchFamily="34" charset="0"/>
                <a:cs typeface="Calibri" panose="020F0502020204030204" pitchFamily="34" charset="0"/>
              </a:rPr>
              <a:t>... … …</a:t>
            </a:r>
            <a:endParaRPr lang="en-GB" sz="6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id="{864A5586-0634-394C-4BEA-EEFB26C86B06}"/>
              </a:ext>
            </a:extLst>
          </p:cNvPr>
          <p:cNvSpPr txBox="1"/>
          <p:nvPr/>
        </p:nvSpPr>
        <p:spPr>
          <a:xfrm>
            <a:off x="6682153" y="3738432"/>
            <a:ext cx="1810043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latin typeface="Calibri" panose="020F0502020204030204" pitchFamily="34" charset="0"/>
                <a:cs typeface="Calibri" panose="020F0502020204030204" pitchFamily="34" charset="0"/>
              </a:rPr>
              <a:t>Author names</a:t>
            </a:r>
            <a:endParaRPr lang="en-GB" sz="4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8D55E886-FAF0-1698-E345-5A6C62814347}"/>
              </a:ext>
            </a:extLst>
          </p:cNvPr>
          <p:cNvSpPr txBox="1"/>
          <p:nvPr/>
        </p:nvSpPr>
        <p:spPr>
          <a:xfrm>
            <a:off x="6682153" y="4699873"/>
            <a:ext cx="181004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latin typeface="Calibri" panose="020F0502020204030204" pitchFamily="34" charset="0"/>
                <a:cs typeface="Calibri" panose="020F0502020204030204" pitchFamily="34" charset="0"/>
              </a:rPr>
              <a:t>Affiliations</a:t>
            </a:r>
            <a:endParaRPr lang="en-GB" sz="3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E660985-D7CA-C09E-1832-2EEED4B858A7}"/>
              </a:ext>
            </a:extLst>
          </p:cNvPr>
          <p:cNvSpPr txBox="1"/>
          <p:nvPr/>
        </p:nvSpPr>
        <p:spPr>
          <a:xfrm>
            <a:off x="3549771" y="14189784"/>
            <a:ext cx="1810043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000" b="1" dirty="0">
                <a:latin typeface="Calibri" panose="020F0502020204030204" pitchFamily="34" charset="0"/>
                <a:cs typeface="Calibri" panose="020F0502020204030204" pitchFamily="34" charset="0"/>
              </a:rPr>
              <a:t>Size 70 x 100 cm</a:t>
            </a:r>
            <a:endParaRPr lang="en-GB" sz="60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21823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31</Words>
  <Application>Microsoft Office PowerPoint</Application>
  <PresentationFormat>Personalizzato</PresentationFormat>
  <Paragraphs>6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Massimo Ponti</dc:creator>
  <cp:lastModifiedBy>Massimo Ponti</cp:lastModifiedBy>
  <cp:revision>3</cp:revision>
  <dcterms:created xsi:type="dcterms:W3CDTF">2024-05-23T07:19:30Z</dcterms:created>
  <dcterms:modified xsi:type="dcterms:W3CDTF">2024-05-23T07:36:35Z</dcterms:modified>
</cp:coreProperties>
</file>