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374" autoAdjust="0"/>
    <p:restoredTop sz="94660"/>
  </p:normalViewPr>
  <p:slideViewPr>
    <p:cSldViewPr snapToGrid="0">
      <p:cViewPr>
        <p:scale>
          <a:sx n="66" d="100"/>
          <a:sy n="66" d="100"/>
        </p:scale>
        <p:origin x="-177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70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29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5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72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9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5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14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91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04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8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39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2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C06D28-6954-F2F2-10E3-CCA4D87F8B6B}"/>
              </a:ext>
            </a:extLst>
          </p:cNvPr>
          <p:cNvSpPr txBox="1"/>
          <p:nvPr/>
        </p:nvSpPr>
        <p:spPr>
          <a:xfrm>
            <a:off x="6682153" y="751228"/>
            <a:ext cx="1810043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Session 9 - Technological and Methodological Innovation in Underwater Surveys and Data Analysis</a:t>
            </a:r>
            <a:endParaRPr lang="en-GB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EB11E5E-A457-DECB-5AEE-1BF0412450E6}"/>
              </a:ext>
            </a:extLst>
          </p:cNvPr>
          <p:cNvSpPr txBox="1"/>
          <p:nvPr/>
        </p:nvSpPr>
        <p:spPr>
          <a:xfrm>
            <a:off x="6682153" y="1642184"/>
            <a:ext cx="1810043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latin typeface="Calibri" panose="020F0502020204030204" pitchFamily="34" charset="0"/>
                <a:cs typeface="Calibri" panose="020F0502020204030204" pitchFamily="34" charset="0"/>
              </a:rPr>
              <a:t>Title... this is just an example </a:t>
            </a:r>
          </a:p>
          <a:p>
            <a:pPr algn="ctr"/>
            <a:r>
              <a:rPr lang="en-US" sz="6600" b="1" dirty="0">
                <a:latin typeface="Calibri" panose="020F0502020204030204" pitchFamily="34" charset="0"/>
                <a:cs typeface="Calibri" panose="020F0502020204030204" pitchFamily="34" charset="0"/>
              </a:rPr>
              <a:t>... … …</a:t>
            </a:r>
            <a:endParaRPr lang="en-GB" sz="6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64A5586-0634-394C-4BEA-EEFB26C86B06}"/>
              </a:ext>
            </a:extLst>
          </p:cNvPr>
          <p:cNvSpPr txBox="1"/>
          <p:nvPr/>
        </p:nvSpPr>
        <p:spPr>
          <a:xfrm>
            <a:off x="6682153" y="3738432"/>
            <a:ext cx="18100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Author names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D55E886-FAF0-1698-E345-5A6C62814347}"/>
              </a:ext>
            </a:extLst>
          </p:cNvPr>
          <p:cNvSpPr txBox="1"/>
          <p:nvPr/>
        </p:nvSpPr>
        <p:spPr>
          <a:xfrm>
            <a:off x="6682153" y="4699873"/>
            <a:ext cx="18100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Affiliations</a:t>
            </a:r>
            <a:endParaRPr lang="en-GB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E660985-D7CA-C09E-1832-2EEED4B858A7}"/>
              </a:ext>
            </a:extLst>
          </p:cNvPr>
          <p:cNvSpPr txBox="1"/>
          <p:nvPr/>
        </p:nvSpPr>
        <p:spPr>
          <a:xfrm>
            <a:off x="3549771" y="14189784"/>
            <a:ext cx="181004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  <a:cs typeface="Calibri" panose="020F0502020204030204" pitchFamily="34" charset="0"/>
              </a:rPr>
              <a:t>Size 70 x 100 cm</a:t>
            </a:r>
            <a:endParaRPr lang="en-GB" sz="6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82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31</Words>
  <Application>Microsoft Office PowerPoint</Application>
  <PresentationFormat>Personalizzato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Massimo Ponti</dc:creator>
  <cp:lastModifiedBy>Massimo Ponti</cp:lastModifiedBy>
  <cp:revision>2</cp:revision>
  <dcterms:created xsi:type="dcterms:W3CDTF">2024-05-23T07:19:30Z</dcterms:created>
  <dcterms:modified xsi:type="dcterms:W3CDTF">2024-05-23T07:36:38Z</dcterms:modified>
</cp:coreProperties>
</file>