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FE7"/>
    <a:srgbClr val="FCC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4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82D856-D6BF-6DA4-800F-2D091E759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20568E-D9AE-A1FD-5CE6-37FF330E8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772BE3-8847-4609-7E0A-B327996A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94EEE1-4794-50E2-5408-CD0F04F5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018B2A-9FCE-BF87-50DB-E90C8E8C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6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98A698-A8DB-1E10-44AF-4B67AF9F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151" y="365125"/>
            <a:ext cx="9187648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505EA2-7DC4-47F9-3973-659131F8F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D45511-F21D-73D9-7FC5-9955681B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03FBD8-A40C-A8EE-61FB-8CD38A59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AF3B33-F187-F49B-ED76-17713D7C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1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7C18F-3BC5-02BD-937F-8DFAC4B78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15FB34-A2D2-5DB9-61F8-DA9CF9501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6AE6B4-75D9-133E-FC92-7C504942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5DC833-7CD4-623D-E2D9-AC62A205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E11EE9-EFDC-C8E4-15E7-9B448697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1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C4FC92-D645-D986-7A66-91EFDC44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172" y="365125"/>
            <a:ext cx="9116627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227BA9-0C2E-2E17-D512-A0F73EC87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D26897-CBEA-863B-80C1-B2A3FDE9E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7854FD-56FC-6716-25A9-84B2B4BF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B04033-272C-FBED-4806-0947D92B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64A052-C438-2709-AB71-41A886E0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7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49DAB-479C-E212-DEB6-81C343F4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96" y="365125"/>
            <a:ext cx="9210292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4A11C9-AFE8-9350-84C9-CAF237AE0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87F3B6-1136-216C-C3B5-CA7D87526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678AAB-5786-B46B-B15A-661D94978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B26DEA7-15B3-9B0E-0925-DF30CEADB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D0FC419-48A1-F5B0-FB88-AEEDF5C3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E00B39-AC0C-8DE5-2BF3-3F80F49A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925B113-1D3A-926F-29A8-3B7CA5DD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1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AC133-2687-340A-CDED-49E2F7C6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028" y="365125"/>
            <a:ext cx="9178771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058124-F232-4AE4-CF6D-9AB0DB6F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9FC49C-9F6C-3550-14FA-7FC52F37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B1CFD7-C686-157A-7FA8-E2702550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8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78FF59-38C5-CE5D-0511-05E21A12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1E46794-72C8-3322-6D30-B2A17FB66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733791-BAE5-49C4-ECB7-7A9C228C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1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44500E-A92C-F5D6-83BA-65D84BA59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87262"/>
            <a:ext cx="3932237" cy="7701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Fare clic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EDBBBF-379A-C07B-5FA4-41F0F27E1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C0BEE3-42A0-00EC-F281-B3AC6C8F2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11D540-FC66-1A85-7A2F-929507F7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3B3285-DAA4-527B-F326-48CB1CC3E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620E4B-99AF-4A82-3AEB-309D02877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3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DFE98-9294-36A8-6710-D27305855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69506"/>
            <a:ext cx="3932237" cy="78789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Fare clic</a:t>
            </a:r>
            <a:endParaRPr lang="en-GB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5BF4A4F-BDE3-6DB7-E8CC-3C72A4316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9DA199-C30B-E668-F181-40938EB7F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41357B-C406-E555-3D49-36277D0A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D3FEA-84E9-765C-E04F-C0CEA54F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BC6DEC-40C0-0386-DC83-715360D0A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97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67C7622-19DB-9385-5A56-8AC4E975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906" y="365125"/>
            <a:ext cx="91698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F2BBD6-D979-7732-3FB4-C7F59417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C8005D-4852-6AB3-3337-F5B60ADA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7DD584-A705-418C-8E56-1591D85240BC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65F87C-2205-A833-CA8C-5FC2CA95B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3D2B04-DC38-3156-36CE-4C6BA5275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26EB80-63B0-4A7E-A3A9-90A5920339F4}" type="slidenum">
              <a:rPr lang="en-GB" smtClean="0"/>
              <a:t>‹N›</a:t>
            </a:fld>
            <a:endParaRPr lang="en-GB"/>
          </a:p>
        </p:txBody>
      </p:sp>
      <p:pic>
        <p:nvPicPr>
          <p:cNvPr id="8" name="Immagine 7" descr="Immagine che contiene logo, Elementi grafici, Carattere, simbolo&#10;&#10;Descrizione generata automaticamente">
            <a:extLst>
              <a:ext uri="{FF2B5EF4-FFF2-40B4-BE49-F238E27FC236}">
                <a16:creationId xmlns:a16="http://schemas.microsoft.com/office/drawing/2014/main" id="{15B51D97-07AC-5F6D-1B18-A027DA4DF21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0" y="41569"/>
            <a:ext cx="1905000" cy="1133475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FE3D994C-0E98-7AB7-2E7F-58B869F4DC73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96BF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7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355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Ponti</dc:creator>
  <cp:lastModifiedBy>Massimo Ponti</cp:lastModifiedBy>
  <cp:revision>2</cp:revision>
  <dcterms:created xsi:type="dcterms:W3CDTF">2024-05-23T07:43:03Z</dcterms:created>
  <dcterms:modified xsi:type="dcterms:W3CDTF">2024-05-23T07:55:03Z</dcterms:modified>
</cp:coreProperties>
</file>